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20-questions-to-test-your-skills-on-cnn-convolutional-neural-networks/" TargetMode="External"/><Relationship Id="rId2" Type="http://schemas.openxmlformats.org/officeDocument/2006/relationships/hyperlink" Target="https://medium.com/@chriskevin_80184/feature-maps-ee8e11a71f9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901.03924.pdf" TargetMode="External"/><Relationship Id="rId4" Type="http://schemas.openxmlformats.org/officeDocument/2006/relationships/hyperlink" Target="https://notebook.community/nehal96/Deep-Learning-ND-Exercises/Convolutional%20Neural%20Networks/convolutional-neural-networks-no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43D4-9E60-3145-95D7-383D483D8B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classification on CNN and dimension reduction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3CB7C-8B0A-C548-9EF9-546778B54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By Will Sherrer and Ashton Sobeck</a:t>
            </a:r>
          </a:p>
        </p:txBody>
      </p:sp>
    </p:spTree>
    <p:extLst>
      <p:ext uri="{BB962C8B-B14F-4D97-AF65-F5344CB8AC3E}">
        <p14:creationId xmlns:p14="http://schemas.microsoft.com/office/powerpoint/2010/main" val="2175677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5FD14-504E-E04C-B70F-39B1184D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Accuracy over time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AAA769A4-CBD4-9341-8B41-0ACEF0200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85999"/>
            <a:ext cx="6096000" cy="4572001"/>
          </a:xfr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70037CD-FD68-7C49-8A79-F3CEC153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85999"/>
            <a:ext cx="6096001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3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4DAB-2577-DC42-BFF3-7F087BAB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E18EA-AF94-E746-A6C5-BF1074429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709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see that it is possible to train a CNN with a dimensionally reduced dataset. </a:t>
            </a:r>
          </a:p>
          <a:p>
            <a:r>
              <a:rPr lang="en-US" dirty="0"/>
              <a:t>The smaller model overfitting shows that reducing a dataset does not decrease the chance of overfitting the dataset. </a:t>
            </a:r>
          </a:p>
          <a:p>
            <a:r>
              <a:rPr lang="en-US" dirty="0"/>
              <a:t>Having a larger model might be required to use dimensionally reduced datasets. </a:t>
            </a:r>
          </a:p>
          <a:p>
            <a:r>
              <a:rPr lang="en-US" dirty="0"/>
              <a:t>With other datasets, the number of features to reduce to will be dependent on the data itself. </a:t>
            </a:r>
          </a:p>
          <a:p>
            <a:pPr lvl="1"/>
            <a:r>
              <a:rPr lang="en-US" dirty="0"/>
              <a:t>No “gold standard” feature number can </a:t>
            </a:r>
            <a:r>
              <a:rPr lang="en-US"/>
              <a:t>be determined.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2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19C97-C32A-7F43-999D-5589004AA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48A52-BCB1-134C-8752-50EE2DAD8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https://medium.com/@chriskevin_80184/feature-maps-ee8e11a71f9e</a:t>
            </a:r>
            <a:endParaRPr lang="en-US" dirty="0"/>
          </a:p>
          <a:p>
            <a:r>
              <a:rPr lang="en-US" dirty="0">
                <a:hlinkClick r:id="rId3"/>
              </a:rPr>
              <a:t>https://www.analyticsvidhya.com/blog/2021/05/20-questions-to-test-your-skills-on-cnn-convolutional-neural-networks/</a:t>
            </a:r>
            <a:endParaRPr lang="en-US" dirty="0"/>
          </a:p>
          <a:p>
            <a:r>
              <a:rPr lang="en-US" dirty="0">
                <a:hlinkClick r:id="rId4"/>
              </a:rPr>
              <a:t>https://notebook.community/nehal96/Deep-Learning-ND-Exercises/Convolutional%20Neural%20Networks/convolutional-neural-networks-notes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https://arxiv.org/pdf/1901.03924.pdf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5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63C6-8DD8-FD42-9243-F033531C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8C68C-F0FB-9041-9382-C4858BC80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CNN stands for Convolutional Neural Network. They were inspired by the biological processes in that neuron connectivity leads to outcomes in animal visual cortexes. </a:t>
            </a:r>
          </a:p>
          <a:p>
            <a:r>
              <a:rPr lang="en-US" dirty="0"/>
              <a:t>It is primarily used for image classification. It involves lower pre-processing than other image classifiers and it learns to optimize its filters through automated learning. </a:t>
            </a:r>
          </a:p>
          <a:p>
            <a:r>
              <a:rPr lang="en-US" dirty="0"/>
              <a:t>A major advantage is this independence from prior knowledge and human intervention in feature extraction.</a:t>
            </a:r>
          </a:p>
        </p:txBody>
      </p:sp>
    </p:spTree>
    <p:extLst>
      <p:ext uri="{BB962C8B-B14F-4D97-AF65-F5344CB8AC3E}">
        <p14:creationId xmlns:p14="http://schemas.microsoft.com/office/powerpoint/2010/main" val="235171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oup 72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30" name="Group 74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4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5F7C38-B368-F845-A1D5-6F8A2A28D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How does a CNN work</a:t>
            </a:r>
          </a:p>
        </p:txBody>
      </p:sp>
      <p:sp useBgFill="1">
        <p:nvSpPr>
          <p:cNvPr id="116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20 Questions to Test your Skills on CNN (Convolutional Neural Networks)">
            <a:extLst>
              <a:ext uri="{FF2B5EF4-FFF2-40B4-BE49-F238E27FC236}">
                <a16:creationId xmlns:a16="http://schemas.microsoft.com/office/drawing/2014/main" id="{16E7E97C-8244-B542-B9B3-7DE82C37CF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1989860"/>
            <a:ext cx="6112382" cy="287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BA10F1-13DC-1C42-90F1-3B212EFDEDF9}"/>
              </a:ext>
            </a:extLst>
          </p:cNvPr>
          <p:cNvSpPr txBox="1"/>
          <p:nvPr/>
        </p:nvSpPr>
        <p:spPr>
          <a:xfrm>
            <a:off x="8036041" y="2249487"/>
            <a:ext cx="3281004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 CNN works by developing filters and feature maps to recognize patterns in images.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Different filters recognize different features in an image.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Then it passes it to a fully connected network which generates the probabilities of a certain output. </a:t>
            </a:r>
          </a:p>
        </p:txBody>
      </p:sp>
    </p:spTree>
    <p:extLst>
      <p:ext uri="{BB962C8B-B14F-4D97-AF65-F5344CB8AC3E}">
        <p14:creationId xmlns:p14="http://schemas.microsoft.com/office/powerpoint/2010/main" val="255282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7AA8-953B-2B4F-8C89-31CF3CF7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Feature Maps. Feature Map is also called as… | by Chris Kevin | Medium">
            <a:extLst>
              <a:ext uri="{FF2B5EF4-FFF2-40B4-BE49-F238E27FC236}">
                <a16:creationId xmlns:a16="http://schemas.microsoft.com/office/drawing/2014/main" id="{BED0CD7F-4638-1144-90CE-A3A0D4A352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6656387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8FBC8C8-1319-A144-BF3D-EBA3FDE4F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7" y="0"/>
            <a:ext cx="5535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tebook.community">
            <a:extLst>
              <a:ext uri="{FF2B5EF4-FFF2-40B4-BE49-F238E27FC236}">
                <a16:creationId xmlns:a16="http://schemas.microsoft.com/office/drawing/2014/main" id="{EDDA8D4A-5C50-ED46-9272-2CF0E5DFC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2600"/>
            <a:ext cx="6656386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44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BEB2B-AEB3-7C42-BDE3-A5CE968A4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Our topic question</a:t>
            </a:r>
          </a:p>
        </p:txBody>
      </p:sp>
      <p:sp useBgFill="1">
        <p:nvSpPr>
          <p:cNvPr id="10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9D69CB0-1938-474B-BB35-01926803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187610"/>
            <a:ext cx="6112382" cy="44773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0A7C-9ED0-744A-822A-4AB284477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At what point can CNNs learn from Reduced Images.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We used SVD to perform PCA on the CIFAR-10 dataset.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If a CNN can learn from reduced images, then we can expand datasets to be larger without sacrificing performance.</a:t>
            </a:r>
          </a:p>
        </p:txBody>
      </p:sp>
    </p:spTree>
    <p:extLst>
      <p:ext uri="{BB962C8B-B14F-4D97-AF65-F5344CB8AC3E}">
        <p14:creationId xmlns:p14="http://schemas.microsoft.com/office/powerpoint/2010/main" val="2204580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AC3E-183C-634F-B30C-917E6CBD2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67" y="0"/>
            <a:ext cx="5718348" cy="1539452"/>
          </a:xfrm>
        </p:spPr>
        <p:txBody>
          <a:bodyPr/>
          <a:lstStyle/>
          <a:p>
            <a:r>
              <a:rPr lang="en-US" dirty="0"/>
              <a:t>Training with 2 models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755125B-98F3-4641-B511-ED7C4B8F5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067" y="1539452"/>
            <a:ext cx="5718347" cy="531854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63D7002-549F-6F4C-8629-A9025EC7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414" y="0"/>
            <a:ext cx="5220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7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2E9C-8F95-CE40-B230-4139D10F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OVER TIME training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ACCE5D-F6A6-B847-9F63-F7353929B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285998"/>
            <a:ext cx="6096001" cy="4572002"/>
          </a:xfr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08CF4ED-95B5-D842-9499-FD9C1C53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2285998"/>
            <a:ext cx="6096003" cy="457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5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7572-9AC7-1E44-BFCE-2E5373CC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over time testing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45B4D1C-95AD-D14D-8E3A-DAF8AAC27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85999"/>
            <a:ext cx="6096000" cy="4572001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F426EFF-D990-3D48-994B-AAC54DE41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37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7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A9FF-48FD-584E-9978-588DBBD2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Accuracy over time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9EC8742-0D17-564E-8283-A766EDFF7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85999"/>
            <a:ext cx="6096000" cy="4572001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679248F-1432-E748-ACDD-437778A1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86001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72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130</TotalTime>
  <Words>329</Words>
  <Application>Microsoft Macintosh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Image classification on CNN and dimension reduction</vt:lpstr>
      <vt:lpstr>What is a CNN</vt:lpstr>
      <vt:lpstr>How does a CNN work</vt:lpstr>
      <vt:lpstr>PowerPoint Presentation</vt:lpstr>
      <vt:lpstr>Our topic question</vt:lpstr>
      <vt:lpstr>Training with 2 models</vt:lpstr>
      <vt:lpstr>LOSS OVER TIME training</vt:lpstr>
      <vt:lpstr>Loss over time testing</vt:lpstr>
      <vt:lpstr>Training Accuracy over time</vt:lpstr>
      <vt:lpstr>Testing Accuracy over time</vt:lpstr>
      <vt:lpstr>Conclusion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on CNN and dimension reduction</dc:title>
  <dc:creator>Will Sherrer</dc:creator>
  <cp:lastModifiedBy>Will Sherrer</cp:lastModifiedBy>
  <cp:revision>4</cp:revision>
  <dcterms:created xsi:type="dcterms:W3CDTF">2022-04-22T15:43:02Z</dcterms:created>
  <dcterms:modified xsi:type="dcterms:W3CDTF">2022-04-26T13:49:35Z</dcterms:modified>
</cp:coreProperties>
</file>